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88" r:id="rId4"/>
    <p:sldId id="258" r:id="rId5"/>
    <p:sldId id="335" r:id="rId6"/>
    <p:sldId id="336" r:id="rId7"/>
    <p:sldId id="334" r:id="rId8"/>
    <p:sldId id="337" r:id="rId9"/>
    <p:sldId id="289" r:id="rId10"/>
    <p:sldId id="297" r:id="rId11"/>
    <p:sldId id="345" r:id="rId12"/>
    <p:sldId id="347" r:id="rId13"/>
    <p:sldId id="344" r:id="rId14"/>
    <p:sldId id="343" r:id="rId15"/>
    <p:sldId id="348" r:id="rId16"/>
    <p:sldId id="349" r:id="rId17"/>
    <p:sldId id="346" r:id="rId18"/>
    <p:sldId id="350" r:id="rId19"/>
    <p:sldId id="351" r:id="rId20"/>
    <p:sldId id="352" r:id="rId21"/>
    <p:sldId id="354" r:id="rId22"/>
    <p:sldId id="353" r:id="rId23"/>
    <p:sldId id="355" r:id="rId24"/>
    <p:sldId id="356" r:id="rId25"/>
    <p:sldId id="333" r:id="rId26"/>
  </p:sldIdLst>
  <p:sldSz cx="12192000" cy="6858000"/>
  <p:notesSz cx="6858000" cy="9144000"/>
  <p:embeddedFontLst>
    <p:embeddedFont>
      <p:font typeface="나눔스퀘어" panose="020B0600000101010101" pitchFamily="50" charset="-127"/>
      <p:regular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나눔스퀘어 ExtraBold" panose="020B0600000101010101" pitchFamily="50" charset="-127"/>
      <p:bold r:id="rId31"/>
    </p:embeddedFont>
    <p:embeddedFont>
      <p:font typeface="나눔스퀘어 Bold" panose="020B0600000101010101" pitchFamily="50" charset="-127"/>
      <p:bold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3" autoAdjust="0"/>
    <p:restoredTop sz="94660"/>
  </p:normalViewPr>
  <p:slideViewPr>
    <p:cSldViewPr snapToGrid="0" showGuides="1">
      <p:cViewPr varScale="1">
        <p:scale>
          <a:sx n="125" d="100"/>
          <a:sy n="125" d="100"/>
        </p:scale>
        <p:origin x="32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4042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119C0F-264A-4987-9C17-84CBF686F305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6F2DF-C97A-41BF-8A16-7735D3DE08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919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날짜 개체 틀 3"/>
          <p:cNvSpPr txBox="1">
            <a:spLocks/>
          </p:cNvSpPr>
          <p:nvPr userDrawn="1"/>
        </p:nvSpPr>
        <p:spPr>
          <a:xfrm>
            <a:off x="9113838" y="6660972"/>
            <a:ext cx="2743200" cy="188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2023. </a:t>
            </a:r>
            <a:r>
              <a:rPr lang="en-US" altLang="ko-KR" sz="1200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BlockAI</a:t>
            </a:r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84932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059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555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4963" y="188913"/>
            <a:ext cx="11522076" cy="539750"/>
          </a:xfrm>
        </p:spPr>
        <p:txBody>
          <a:bodyPr anchor="ctr">
            <a:normAutofit/>
          </a:bodyPr>
          <a:lstStyle>
            <a:lvl1pPr>
              <a:defRPr sz="28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>
            <a:lvl1pPr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685800" indent="-228600">
              <a:lnSpc>
                <a:spcPct val="150000"/>
              </a:lnSpc>
              <a:buFont typeface="Calibri" panose="020F0502020204030204" pitchFamily="34" charset="0"/>
              <a:buChar char="‒"/>
              <a:defRPr sz="2000" b="1"/>
            </a:lvl2pPr>
            <a:lvl3pPr marL="1143000" indent="-228600">
              <a:lnSpc>
                <a:spcPct val="150000"/>
              </a:lnSpc>
              <a:buFont typeface="Calibri" panose="020F0502020204030204" pitchFamily="34" charset="0"/>
              <a:buChar char="‒"/>
              <a:defRPr sz="1800" b="1"/>
            </a:lvl3pPr>
            <a:lvl4pPr>
              <a:lnSpc>
                <a:spcPct val="150000"/>
              </a:lnSpc>
              <a:defRPr sz="1600" b="1"/>
            </a:lvl4pPr>
            <a:lvl5pPr>
              <a:lnSpc>
                <a:spcPct val="150000"/>
              </a:lnSpc>
              <a:defRPr sz="1600" b="1"/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334963" y="6316842"/>
            <a:ext cx="2743200" cy="344130"/>
          </a:xfrm>
        </p:spPr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16841"/>
            <a:ext cx="4114800" cy="352247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13837" y="6316841"/>
            <a:ext cx="2743200" cy="352247"/>
          </a:xfrm>
        </p:spPr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날짜 개체 틀 3"/>
          <p:cNvSpPr txBox="1">
            <a:spLocks/>
          </p:cNvSpPr>
          <p:nvPr userDrawn="1"/>
        </p:nvSpPr>
        <p:spPr>
          <a:xfrm>
            <a:off x="9113838" y="6660972"/>
            <a:ext cx="2743200" cy="188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2023. </a:t>
            </a:r>
            <a:r>
              <a:rPr lang="en-US" altLang="ko-KR" sz="1200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BlockAI</a:t>
            </a:r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608032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11" userDrawn="1">
          <p15:clr>
            <a:srgbClr val="FBAE40"/>
          </p15:clr>
        </p15:guide>
        <p15:guide id="2" pos="7469" userDrawn="1">
          <p15:clr>
            <a:srgbClr val="FBAE40"/>
          </p15:clr>
        </p15:guide>
        <p15:guide id="3" orient="horz" pos="119" userDrawn="1">
          <p15:clr>
            <a:srgbClr val="FBAE40"/>
          </p15:clr>
        </p15:guide>
        <p15:guide id="4" orient="horz" pos="4201" userDrawn="1">
          <p15:clr>
            <a:srgbClr val="FBAE40"/>
          </p15:clr>
        </p15:guide>
        <p15:guide id="5" orient="horz" pos="459" userDrawn="1">
          <p15:clr>
            <a:srgbClr val="FBAE40"/>
          </p15:clr>
        </p15:guide>
        <p15:guide id="6" orient="horz" pos="572" userDrawn="1">
          <p15:clr>
            <a:srgbClr val="FBAE40"/>
          </p15:clr>
        </p15:guide>
        <p15:guide id="7" orient="horz" pos="397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날짜 개체 틀 3"/>
          <p:cNvSpPr txBox="1">
            <a:spLocks/>
          </p:cNvSpPr>
          <p:nvPr userDrawn="1"/>
        </p:nvSpPr>
        <p:spPr>
          <a:xfrm>
            <a:off x="9113838" y="6660972"/>
            <a:ext cx="2743200" cy="188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2023. </a:t>
            </a:r>
            <a:r>
              <a:rPr lang="en-US" altLang="ko-KR" sz="1200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BlockAI</a:t>
            </a:r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67978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87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093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586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481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15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049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BA34A-B8D0-4777-9A48-988066B9EA79}" type="datetimeFigureOut">
              <a:rPr lang="ko-KR" altLang="en-US" smtClean="0"/>
              <a:t>2023-06-08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844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treamlit.io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treamlit.io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treamlit.io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streamlit.io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velog.io/@dyunge_100/WEB-%EC%9B%B9-%EC%84%9C%EB%B9%84%EC%8A%A4%EC%9D%98-%ED%86%B5%EC%8B%A0-%EA%B3%BC%EC%A0%95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sensechef.com/908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velog.io/@kji990607/%EC%9E%90%EB%A3%8C%EA%B5%AC%EC%A1%B0-%ED%8A%B8%EB%A6%AC-Tre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elog.io/@dyunge_100/WEB-%EC%9B%B9-%EC%84%9C%EB%B9%84%EC%8A%A4%EC%9D%98-%ED%86%B5%EC%8B%A0-%EA%B3%BC%EC%A0%95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lipcoder.tistory.com/51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 err="1" smtClean="0"/>
              <a:t>Streamlit</a:t>
            </a:r>
            <a:r>
              <a:rPr lang="ko-KR" altLang="en-US" sz="4800" dirty="0" smtClean="0"/>
              <a:t>을 활용한 웹 데모</a:t>
            </a:r>
            <a:endParaRPr lang="ko-KR" altLang="en-US" sz="48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en-US" altLang="ko-KR" dirty="0" err="1" smtClean="0"/>
              <a:t>BlockAI</a:t>
            </a:r>
            <a:r>
              <a:rPr lang="en-US" altLang="ko-KR" dirty="0" smtClean="0"/>
              <a:t> </a:t>
            </a:r>
            <a:r>
              <a:rPr lang="ko-KR" altLang="en-US" dirty="0" smtClean="0"/>
              <a:t>황태욱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827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err="1" smtClean="0"/>
              <a:t>Streamlit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63" y="1469809"/>
            <a:ext cx="9363456" cy="4838916"/>
          </a:xfrm>
          <a:prstGeom prst="rect">
            <a:avLst/>
          </a:prstGeom>
        </p:spPr>
      </p:pic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ko-KR" altLang="en-US" dirty="0" err="1" smtClean="0"/>
              <a:t>파이썬으로</a:t>
            </a:r>
            <a:r>
              <a:rPr lang="ko-KR" altLang="en-US" dirty="0" smtClean="0"/>
              <a:t> 간단하게 만드는 웹 사이트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53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smtClean="0"/>
              <a:t>Anaconda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en-US" altLang="ko-KR" dirty="0" smtClean="0"/>
              <a:t>All Users </a:t>
            </a:r>
            <a:r>
              <a:rPr lang="ko-KR" altLang="en-US" dirty="0" smtClean="0"/>
              <a:t>로 설치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42" y="1468976"/>
            <a:ext cx="9030483" cy="368840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646809" y="2947681"/>
            <a:ext cx="2029335" cy="7309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6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smtClean="0"/>
              <a:t>Anaconda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ko-KR" altLang="en-US" dirty="0" smtClean="0"/>
              <a:t>설치 후 </a:t>
            </a:r>
            <a:r>
              <a:rPr lang="en-US" altLang="ko-KR" dirty="0" smtClean="0"/>
              <a:t>Window </a:t>
            </a:r>
            <a:r>
              <a:rPr lang="ko-KR" altLang="en-US" dirty="0" smtClean="0"/>
              <a:t>버튼 </a:t>
            </a:r>
            <a:r>
              <a:rPr lang="en-US" altLang="ko-KR" dirty="0" smtClean="0"/>
              <a:t>-&gt; Anaconda Navigator </a:t>
            </a:r>
            <a:r>
              <a:rPr lang="ko-KR" altLang="en-US" dirty="0" smtClean="0"/>
              <a:t>실행 후 업데이트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16" y="1490535"/>
            <a:ext cx="9248880" cy="297538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3737481" y="3100081"/>
            <a:ext cx="3797175" cy="13658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83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err="1" smtClean="0"/>
              <a:t>Pycharm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설치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en-US" altLang="ko-KR" dirty="0"/>
              <a:t>https://www.jetbrains.com/pycharm/download/#section=windows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93" y="1420368"/>
            <a:ext cx="6409607" cy="4809743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938393" y="3762425"/>
            <a:ext cx="1700151" cy="14130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98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프로젝트 생성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ko-KR" altLang="en-US" dirty="0" smtClean="0"/>
              <a:t>새 프로젝트 생성 시 </a:t>
            </a:r>
            <a:r>
              <a:rPr lang="en-US" altLang="ko-KR" dirty="0" err="1" smtClean="0"/>
              <a:t>Conda</a:t>
            </a:r>
            <a:r>
              <a:rPr lang="ko-KR" altLang="en-US" dirty="0" smtClean="0"/>
              <a:t>로 선택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56" y="1319693"/>
            <a:ext cx="6583680" cy="5303702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341241" y="2231288"/>
            <a:ext cx="1145415" cy="3107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182745" y="2853080"/>
            <a:ext cx="706503" cy="2863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716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라이브러리 설치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en-US" altLang="ko-KR" dirty="0" err="1" smtClean="0"/>
              <a:t>Conda</a:t>
            </a:r>
            <a:r>
              <a:rPr lang="ko-KR" altLang="en-US" dirty="0" smtClean="0"/>
              <a:t>에서 생성한 환경으로 터미널 열기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514" y="1359430"/>
            <a:ext cx="6640246" cy="3718538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15514" y="2743352"/>
            <a:ext cx="1892406" cy="8654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853561" y="3142640"/>
            <a:ext cx="1127127" cy="2863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640636" y="3154832"/>
            <a:ext cx="1540708" cy="2863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69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/>
              <a:t>라이브러리 설치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en-US" altLang="ko-KR" dirty="0" smtClean="0"/>
              <a:t>pip install </a:t>
            </a:r>
            <a:r>
              <a:rPr lang="en-US" altLang="ko-KR" dirty="0" err="1" smtClean="0"/>
              <a:t>streamlit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입력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02" y="1330242"/>
            <a:ext cx="9266723" cy="4831499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021917" y="1646072"/>
            <a:ext cx="1745155" cy="2802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4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err="1"/>
              <a:t>Streamlit</a:t>
            </a:r>
            <a:r>
              <a:rPr lang="en-US" altLang="ko-KR" dirty="0"/>
              <a:t> </a:t>
            </a:r>
            <a:r>
              <a:rPr lang="ko-KR" altLang="en-US" dirty="0"/>
              <a:t>실행 준비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ko-KR" altLang="en-US" dirty="0" err="1" smtClean="0"/>
              <a:t>파이참에서</a:t>
            </a:r>
            <a:r>
              <a:rPr lang="ko-KR" altLang="en-US" dirty="0" smtClean="0"/>
              <a:t> 프로젝트 이름 </a:t>
            </a:r>
            <a:r>
              <a:rPr lang="ko-KR" altLang="en-US" dirty="0" err="1" smtClean="0"/>
              <a:t>우클릭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62" y="1358925"/>
            <a:ext cx="5580486" cy="5049339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917850" y="1786280"/>
            <a:ext cx="1106022" cy="2497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974038" y="4623968"/>
            <a:ext cx="2018842" cy="2863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992880" y="4623968"/>
            <a:ext cx="1987296" cy="2863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77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22" y="1371392"/>
            <a:ext cx="8535140" cy="478577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err="1"/>
              <a:t>Streamlit</a:t>
            </a:r>
            <a:r>
              <a:rPr lang="en-US" altLang="ko-KR" dirty="0"/>
              <a:t> </a:t>
            </a:r>
            <a:r>
              <a:rPr lang="ko-KR" altLang="en-US" dirty="0"/>
              <a:t>실행 준비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3"/>
              </a:rPr>
              <a:t>Streamlit</a:t>
            </a:r>
            <a:r>
              <a:rPr lang="en-US" altLang="ko-KR" sz="800" dirty="0">
                <a:hlinkClick r:id="rId3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ko-KR" altLang="en-US" dirty="0" smtClean="0"/>
              <a:t>방금 생성한 프로젝트 폴더로 진입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2204106" y="4284490"/>
            <a:ext cx="1374246" cy="3394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57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040" y="1369868"/>
            <a:ext cx="8527519" cy="480101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err="1"/>
              <a:t>Streamlit</a:t>
            </a:r>
            <a:r>
              <a:rPr lang="en-US" altLang="ko-KR" dirty="0"/>
              <a:t> </a:t>
            </a:r>
            <a:r>
              <a:rPr lang="ko-KR" altLang="en-US" dirty="0" smtClean="0"/>
              <a:t>실행 준비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3"/>
              </a:rPr>
              <a:t>Streamlit</a:t>
            </a:r>
            <a:r>
              <a:rPr lang="en-US" altLang="ko-KR" sz="800" dirty="0">
                <a:hlinkClick r:id="rId3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ko-KR" altLang="en-US" dirty="0" err="1" smtClean="0"/>
              <a:t>폴더경로</a:t>
            </a:r>
            <a:r>
              <a:rPr lang="ko-KR" altLang="en-US" dirty="0" smtClean="0"/>
              <a:t> 복사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2045610" y="2358154"/>
            <a:ext cx="2818998" cy="3394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395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dirty="0" smtClean="0"/>
              <a:t>웹 서비스와 서버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웹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서버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endParaRPr lang="en-US" altLang="ko-KR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ko-KR" dirty="0" err="1" smtClean="0"/>
              <a:t>Streamlit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dirty="0" err="1" smtClean="0"/>
              <a:t>Streamlit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소개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altLang="ko-KR" dirty="0" err="1" smtClean="0"/>
              <a:t>Streamlit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실습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99082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763" y="1400345"/>
            <a:ext cx="9304826" cy="486198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err="1"/>
              <a:t>Streamlit</a:t>
            </a:r>
            <a:r>
              <a:rPr lang="en-US" altLang="ko-KR" dirty="0"/>
              <a:t> </a:t>
            </a:r>
            <a:r>
              <a:rPr lang="ko-KR" altLang="en-US" dirty="0"/>
              <a:t>실행 준비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3"/>
              </a:rPr>
              <a:t>Streamlit</a:t>
            </a:r>
            <a:r>
              <a:rPr lang="en-US" altLang="ko-KR" sz="800" dirty="0">
                <a:hlinkClick r:id="rId3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en-US" altLang="ko-KR" dirty="0" smtClean="0"/>
              <a:t>cd </a:t>
            </a:r>
            <a:r>
              <a:rPr lang="ko-KR" altLang="en-US" dirty="0" err="1" smtClean="0"/>
              <a:t>폴더경로붙여넣기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3168221" y="5754776"/>
            <a:ext cx="4037251" cy="2802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50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코드 작성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ko-KR" altLang="en-US" dirty="0" smtClean="0"/>
              <a:t>프로젝트 이름 </a:t>
            </a:r>
            <a:r>
              <a:rPr lang="ko-KR" altLang="en-US" dirty="0" err="1" smtClean="0"/>
              <a:t>우클릭</a:t>
            </a:r>
            <a:r>
              <a:rPr lang="ko-KR" altLang="en-US" dirty="0" smtClean="0"/>
              <a:t> 후 </a:t>
            </a:r>
            <a:r>
              <a:rPr lang="en-US" altLang="ko-KR" dirty="0" smtClean="0"/>
              <a:t>app </a:t>
            </a:r>
            <a:r>
              <a:rPr lang="ko-KR" altLang="en-US" dirty="0" smtClean="0"/>
              <a:t>이라는 이름의 </a:t>
            </a:r>
            <a:r>
              <a:rPr lang="en-US" altLang="ko-KR" dirty="0" smtClean="0"/>
              <a:t>python </a:t>
            </a:r>
            <a:r>
              <a:rPr lang="ko-KR" altLang="en-US" dirty="0" smtClean="0"/>
              <a:t>파일 생성</a:t>
            </a: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70" y="1398718"/>
            <a:ext cx="5669771" cy="449619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479629" y="1792376"/>
            <a:ext cx="2293795" cy="2802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773424" y="2694584"/>
            <a:ext cx="2293795" cy="2802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98576" y="1731416"/>
            <a:ext cx="681053" cy="2802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339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/>
              <a:t>코드 작성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en-US" altLang="ko-KR" dirty="0" smtClean="0"/>
              <a:t>guess(</a:t>
            </a:r>
            <a:r>
              <a:rPr lang="en-US" altLang="ko-KR" dirty="0" err="1" smtClean="0"/>
              <a:t>UpDown</a:t>
            </a:r>
            <a:r>
              <a:rPr lang="en-US" altLang="ko-KR" dirty="0"/>
              <a:t>) </a:t>
            </a:r>
            <a:r>
              <a:rPr lang="ko-KR" altLang="en-US" dirty="0" smtClean="0"/>
              <a:t>게임 만들기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038" y="1363052"/>
            <a:ext cx="8994930" cy="526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90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err="1" smtClean="0"/>
              <a:t>Streamlit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실행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en-US" altLang="ko-KR" dirty="0" err="1" smtClean="0"/>
              <a:t>streamlit</a:t>
            </a:r>
            <a:r>
              <a:rPr lang="en-US" altLang="ko-KR" dirty="0" smtClean="0"/>
              <a:t> run app.py</a:t>
            </a:r>
          </a:p>
          <a:p>
            <a:r>
              <a:rPr lang="ko-KR" altLang="en-US" dirty="0" smtClean="0"/>
              <a:t>앞에 있는 경로가 중요함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80" y="1864779"/>
            <a:ext cx="8904372" cy="4624127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736337" y="2478525"/>
            <a:ext cx="1652016" cy="2802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17580" y="2478525"/>
            <a:ext cx="5063891" cy="2802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757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 err="1" smtClean="0"/>
              <a:t>Streamlit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실행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4963" y="6669088"/>
            <a:ext cx="26869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err="1">
                <a:hlinkClick r:id="rId2"/>
              </a:rPr>
              <a:t>Streamlit</a:t>
            </a:r>
            <a:r>
              <a:rPr lang="en-US" altLang="ko-KR" sz="800" dirty="0">
                <a:hlinkClick r:id="rId2"/>
              </a:rPr>
              <a:t> • A faster way to build and share data apps</a:t>
            </a:r>
            <a:endParaRPr lang="ko-KR" altLang="en-US" sz="800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/>
          <a:p>
            <a:r>
              <a:rPr lang="ko-KR" altLang="en-US" dirty="0" smtClean="0"/>
              <a:t>웹 브라우저에서 실행 확인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98" y="1504762"/>
            <a:ext cx="10379339" cy="43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6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4963" y="908049"/>
            <a:ext cx="11522076" cy="5400675"/>
          </a:xfrm>
        </p:spPr>
        <p:txBody>
          <a:bodyPr>
            <a:noAutofit/>
          </a:bodyPr>
          <a:lstStyle/>
          <a:p>
            <a:pPr algn="ctr"/>
            <a:r>
              <a:rPr lang="ko-KR" altLang="en-US" sz="4800" smtClean="0"/>
              <a:t>감사합니다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05937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웹 서비스와 서버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ko-KR" altLang="en-US" dirty="0" smtClean="0"/>
              <a:t>웹</a:t>
            </a: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smtClean="0"/>
              <a:t>서버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640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웹이란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서로 </a:t>
            </a:r>
            <a:r>
              <a:rPr lang="ko-KR" altLang="en-US" dirty="0"/>
              <a:t>다른 종류의 컴퓨터들 간에 상호작용을 하기 위한 소프트웨어 시스템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34963" y="6673334"/>
            <a:ext cx="186461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hlinkClick r:id="rId2"/>
              </a:rPr>
              <a:t>[WEB] </a:t>
            </a:r>
            <a:r>
              <a:rPr lang="ko-KR" altLang="en-US" sz="800" dirty="0">
                <a:hlinkClick r:id="rId2"/>
              </a:rPr>
              <a:t>웹 서비스의 통신 과정 </a:t>
            </a:r>
            <a:r>
              <a:rPr lang="en-US" altLang="ko-KR" sz="800" dirty="0">
                <a:hlinkClick r:id="rId2"/>
              </a:rPr>
              <a:t>(velog.io)</a:t>
            </a:r>
            <a:endParaRPr lang="ko-KR" altLang="en-US" sz="800" dirty="0"/>
          </a:p>
        </p:txBody>
      </p:sp>
      <p:pic>
        <p:nvPicPr>
          <p:cNvPr id="1030" name="Picture 6" descr="https://support.photonengine.jp/hc/ko/article_attachments/115013415747/14a41f62882b81c730d8715db228e1cbbd65288e11727565bc92206306db11a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447" y="1707514"/>
            <a:ext cx="6471608" cy="2815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73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웹이란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인터넷을 통해 연결됨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34963" y="6673334"/>
            <a:ext cx="284885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hlinkClick r:id="rId2"/>
              </a:rPr>
              <a:t>초보자도 쉽게 알 수 있는 </a:t>
            </a:r>
            <a:r>
              <a:rPr lang="en-US" altLang="ko-KR" sz="800" dirty="0">
                <a:hlinkClick r:id="rId2"/>
              </a:rPr>
              <a:t>IP </a:t>
            </a:r>
            <a:r>
              <a:rPr lang="ko-KR" altLang="en-US" sz="800" dirty="0">
                <a:hlinkClick r:id="rId2"/>
              </a:rPr>
              <a:t>주소의 개념 이해 </a:t>
            </a:r>
            <a:r>
              <a:rPr lang="en-US" altLang="ko-KR" sz="800" dirty="0">
                <a:hlinkClick r:id="rId2"/>
              </a:rPr>
              <a:t>(sensechef.com)</a:t>
            </a:r>
            <a:endParaRPr lang="ko-KR" altLang="en-US" sz="800" dirty="0"/>
          </a:p>
        </p:txBody>
      </p:sp>
      <p:pic>
        <p:nvPicPr>
          <p:cNvPr id="3074" name="Picture 2" descr="초보자도 쉽게 알 수 있는 IP 주소의 개념 이해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391" y="1335087"/>
            <a:ext cx="6505575" cy="5153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16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웹이란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전세계의 네트워크는 연결되어있음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34963" y="6673334"/>
            <a:ext cx="152477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hlinkClick r:id="rId2"/>
              </a:rPr>
              <a:t>[</a:t>
            </a:r>
            <a:r>
              <a:rPr lang="ko-KR" altLang="en-US" sz="800" dirty="0">
                <a:hlinkClick r:id="rId2"/>
              </a:rPr>
              <a:t>자료구조</a:t>
            </a:r>
            <a:r>
              <a:rPr lang="en-US" altLang="ko-KR" sz="800" dirty="0">
                <a:hlinkClick r:id="rId2"/>
              </a:rPr>
              <a:t>] </a:t>
            </a:r>
            <a:r>
              <a:rPr lang="ko-KR" altLang="en-US" sz="800" dirty="0">
                <a:hlinkClick r:id="rId2"/>
              </a:rPr>
              <a:t>트리 </a:t>
            </a:r>
            <a:r>
              <a:rPr lang="en-US" altLang="ko-KR" sz="800" dirty="0">
                <a:hlinkClick r:id="rId2"/>
              </a:rPr>
              <a:t>Tree (velog.io)</a:t>
            </a:r>
            <a:endParaRPr lang="ko-KR" altLang="en-US" sz="800" dirty="0"/>
          </a:p>
        </p:txBody>
      </p:sp>
      <p:pic>
        <p:nvPicPr>
          <p:cNvPr id="4098" name="Picture 2" descr="자료구조] 트리 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43" y="1698053"/>
            <a:ext cx="6199860" cy="3660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75632" y="4986691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mtClean="0">
                <a:solidFill>
                  <a:srgbClr val="FF0000"/>
                </a:solidFill>
              </a:rPr>
              <a:t>우리</a:t>
            </a:r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83408" y="403571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mtClean="0">
                <a:solidFill>
                  <a:schemeClr val="accent6"/>
                </a:solidFill>
              </a:rPr>
              <a:t>네이버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00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웹이란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웹 서버에서 실행되는 프로그램에 웹 소스코드를 달라고 요청을 보냄</a:t>
            </a:r>
            <a:endParaRPr lang="ko-KR" altLang="en-US" dirty="0"/>
          </a:p>
        </p:txBody>
      </p:sp>
      <p:pic>
        <p:nvPicPr>
          <p:cNvPr id="1026" name="Picture 2" descr="WEB] 웹 서비스의 통신 과정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81" y="1316751"/>
            <a:ext cx="6576961" cy="499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34963" y="6673334"/>
            <a:ext cx="186461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hlinkClick r:id="rId3"/>
              </a:rPr>
              <a:t>[WEB] </a:t>
            </a:r>
            <a:r>
              <a:rPr lang="ko-KR" altLang="en-US" sz="800" dirty="0">
                <a:hlinkClick r:id="rId3"/>
              </a:rPr>
              <a:t>웹 서비스의 통신 과정 </a:t>
            </a:r>
            <a:r>
              <a:rPr lang="en-US" altLang="ko-KR" sz="800" dirty="0">
                <a:hlinkClick r:id="rId3"/>
              </a:rPr>
              <a:t>(velog.io)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255940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서버란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클라이언트에게 네트워크를 통해 정보나 서비스를 제공하는 컴퓨터 시스템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34963" y="6673334"/>
            <a:ext cx="232627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hlinkClick r:id="rId2"/>
              </a:rPr>
              <a:t>[</a:t>
            </a:r>
            <a:r>
              <a:rPr lang="ko-KR" altLang="en-US" sz="800" dirty="0">
                <a:hlinkClick r:id="rId2"/>
              </a:rPr>
              <a:t>서버 가이드북</a:t>
            </a:r>
            <a:r>
              <a:rPr lang="en-US" altLang="ko-KR" sz="800" dirty="0">
                <a:hlinkClick r:id="rId2"/>
              </a:rPr>
              <a:t>] 1. </a:t>
            </a:r>
            <a:r>
              <a:rPr lang="ko-KR" altLang="en-US" sz="800" dirty="0">
                <a:hlinkClick r:id="rId2"/>
              </a:rPr>
              <a:t>서버</a:t>
            </a:r>
            <a:r>
              <a:rPr lang="en-US" altLang="ko-KR" sz="800" dirty="0">
                <a:hlinkClick r:id="rId2"/>
              </a:rPr>
              <a:t>(Server) </a:t>
            </a:r>
            <a:r>
              <a:rPr lang="ko-KR" altLang="en-US" sz="800" dirty="0">
                <a:hlinkClick r:id="rId2"/>
              </a:rPr>
              <a:t>란</a:t>
            </a:r>
            <a:r>
              <a:rPr lang="en-US" altLang="ko-KR" sz="800" dirty="0">
                <a:hlinkClick r:id="rId2"/>
              </a:rPr>
              <a:t>? (tistory.com)</a:t>
            </a:r>
            <a:endParaRPr lang="ko-KR" altLang="en-US" sz="800" dirty="0"/>
          </a:p>
        </p:txBody>
      </p:sp>
      <p:pic>
        <p:nvPicPr>
          <p:cNvPr id="5122" name="Picture 2" descr="https://blog.kakaocdn.net/dn/czGS1h/btq98c4ykHN/3zbNubLTJUdk97aTaP55qk/im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352" y="2049682"/>
            <a:ext cx="4669558" cy="249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blog.kakaocdn.net/dn/bTMeNx/btq97PDhvZg/RHiiUK7V1QqlYjKGfRhpo0/img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298" y="1871854"/>
            <a:ext cx="4417980" cy="273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92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Streamlit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203688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dirty="0" smtClean="0"/>
              <a:t>소개</a:t>
            </a: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smtClean="0"/>
              <a:t>실습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43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2924</TotalTime>
  <Words>410</Words>
  <Application>Microsoft Office PowerPoint</Application>
  <PresentationFormat>와이드스크린</PresentationFormat>
  <Paragraphs>80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나눔스퀘어</vt:lpstr>
      <vt:lpstr>맑은 고딕</vt:lpstr>
      <vt:lpstr>나눔스퀘어 ExtraBold</vt:lpstr>
      <vt:lpstr>나눔스퀘어 Bold</vt:lpstr>
      <vt:lpstr>Arial</vt:lpstr>
      <vt:lpstr>Calibri</vt:lpstr>
      <vt:lpstr>Office 테마</vt:lpstr>
      <vt:lpstr>Streamlit을 활용한 웹 데모</vt:lpstr>
      <vt:lpstr>목차</vt:lpstr>
      <vt:lpstr>1. 웹 서비스와 서버</vt:lpstr>
      <vt:lpstr>웹이란?</vt:lpstr>
      <vt:lpstr>웹이란?</vt:lpstr>
      <vt:lpstr>웹이란?</vt:lpstr>
      <vt:lpstr>웹이란?</vt:lpstr>
      <vt:lpstr>서버란?</vt:lpstr>
      <vt:lpstr>2. Streamlit</vt:lpstr>
      <vt:lpstr>Streamlit</vt:lpstr>
      <vt:lpstr>Anaconda 설치</vt:lpstr>
      <vt:lpstr>Anaconda 설치</vt:lpstr>
      <vt:lpstr>Pycharm 설치</vt:lpstr>
      <vt:lpstr>프로젝트 생성</vt:lpstr>
      <vt:lpstr>라이브러리 설치</vt:lpstr>
      <vt:lpstr>라이브러리 설치</vt:lpstr>
      <vt:lpstr>Streamlit 실행 준비</vt:lpstr>
      <vt:lpstr>Streamlit 실행 준비</vt:lpstr>
      <vt:lpstr>Streamlit 실행 준비</vt:lpstr>
      <vt:lpstr>Streamlit 실행 준비</vt:lpstr>
      <vt:lpstr>코드 작성</vt:lpstr>
      <vt:lpstr>코드 작성</vt:lpstr>
      <vt:lpstr>Streamlit 실행</vt:lpstr>
      <vt:lpstr>Streamlit 실행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TaeWook Hwang</dc:creator>
  <cp:lastModifiedBy>TaeWook Hwang</cp:lastModifiedBy>
  <cp:revision>134</cp:revision>
  <dcterms:created xsi:type="dcterms:W3CDTF">2022-12-30T19:30:03Z</dcterms:created>
  <dcterms:modified xsi:type="dcterms:W3CDTF">2023-06-07T15:50:46Z</dcterms:modified>
</cp:coreProperties>
</file>

<file path=docProps/thumbnail.jpeg>
</file>